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4" r:id="rId2"/>
    <p:sldId id="31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5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4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35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принесло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подостатком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95536" y="2132856"/>
            <a:ext cx="8352928" cy="36045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промовляв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них,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кажучи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Я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йде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вслід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Мною, не буде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ходити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темряві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той, але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матиме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660232" y="6093296"/>
            <a:ext cx="1875850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8:12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32656"/>
            <a:ext cx="8928992" cy="55310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дай нашим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друзям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блукають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бачення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міняє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Нехай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буде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короткий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спалах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Поклич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того,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пішли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Тобою. Коли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ходитимуть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Тобою,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сягатиме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глибин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їхнього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єства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нестиме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силу для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зцілення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перемін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6165304"/>
            <a:ext cx="7704856" cy="3600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Євангелії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приводило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до Христа.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128</Words>
  <Application>Microsoft Office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Тема Office</vt:lpstr>
      <vt:lpstr>24.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211</cp:revision>
  <dcterms:created xsi:type="dcterms:W3CDTF">2011-03-25T18:27:23Z</dcterms:created>
  <dcterms:modified xsi:type="dcterms:W3CDTF">2020-12-14T15:01:22Z</dcterms:modified>
</cp:coreProperties>
</file>